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DA Hybrid" panose="020B0604020202020204" charset="0"/>
      <p:regular r:id="rId13"/>
    </p:embeddedFont>
    <p:embeddedFont>
      <p:font typeface="Open Sans Bold" panose="020B0806030504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1260" y="6035031"/>
            <a:ext cx="7945139" cy="4480176"/>
          </a:xfrm>
          <a:custGeom>
            <a:avLst/>
            <a:gdLst/>
            <a:ahLst/>
            <a:cxnLst/>
            <a:rect l="l" t="t" r="r" b="b"/>
            <a:pathLst>
              <a:path w="7945139" h="4480176">
                <a:moveTo>
                  <a:pt x="0" y="0"/>
                </a:moveTo>
                <a:lnTo>
                  <a:pt x="7945139" y="0"/>
                </a:lnTo>
                <a:lnTo>
                  <a:pt x="7945139" y="4480176"/>
                </a:lnTo>
                <a:lnTo>
                  <a:pt x="0" y="4480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55" r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132780" cy="1305325"/>
          </a:xfrm>
          <a:custGeom>
            <a:avLst/>
            <a:gdLst/>
            <a:ahLst/>
            <a:cxnLst/>
            <a:rect l="l" t="t" r="r" b="b"/>
            <a:pathLst>
              <a:path w="3132780" h="1305325">
                <a:moveTo>
                  <a:pt x="0" y="0"/>
                </a:moveTo>
                <a:lnTo>
                  <a:pt x="3132780" y="0"/>
                </a:lnTo>
                <a:lnTo>
                  <a:pt x="3132780" y="1305325"/>
                </a:lnTo>
                <a:lnTo>
                  <a:pt x="0" y="13053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577248" y="9593578"/>
            <a:ext cx="4511278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12. - 14. 11. 2025. MOSTAR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421603" y="164348"/>
            <a:ext cx="19131206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MEĐUNARODNA KONFERENCIJA O  ODRŽIVOM RAZVOJU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INTERNATIONAL CONFERENCE ON SUSTAINABLE DEVELOPMENT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522" y="828603"/>
            <a:ext cx="18242956" cy="65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77A722"/>
                </a:solidFill>
                <a:latin typeface="ADA Hybrid"/>
                <a:ea typeface="ADA Hybrid"/>
                <a:cs typeface="ADA Hybrid"/>
                <a:sym typeface="ADA Hybrid"/>
              </a:rPr>
              <a:t>IZGRADIMO ODRŽIVU  BIH III</a:t>
            </a:r>
          </a:p>
        </p:txBody>
      </p:sp>
      <p:sp>
        <p:nvSpPr>
          <p:cNvPr id="7" name="Freeform 7"/>
          <p:cNvSpPr/>
          <p:nvPr/>
        </p:nvSpPr>
        <p:spPr>
          <a:xfrm>
            <a:off x="13216346" y="831898"/>
            <a:ext cx="932375" cy="652662"/>
          </a:xfrm>
          <a:custGeom>
            <a:avLst/>
            <a:gdLst/>
            <a:ahLst/>
            <a:cxnLst/>
            <a:rect l="l" t="t" r="r" b="b"/>
            <a:pathLst>
              <a:path w="932375" h="652662">
                <a:moveTo>
                  <a:pt x="0" y="0"/>
                </a:moveTo>
                <a:lnTo>
                  <a:pt x="932375" y="0"/>
                </a:lnTo>
                <a:lnTo>
                  <a:pt x="932375" y="652662"/>
                </a:lnTo>
                <a:lnTo>
                  <a:pt x="0" y="6526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815159" y="2890798"/>
            <a:ext cx="7130653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4B974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NAZIV RADA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85331" y="4660523"/>
            <a:ext cx="251733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4B974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AUTORI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1260" y="6035031"/>
            <a:ext cx="7945139" cy="4480176"/>
          </a:xfrm>
          <a:custGeom>
            <a:avLst/>
            <a:gdLst/>
            <a:ahLst/>
            <a:cxnLst/>
            <a:rect l="l" t="t" r="r" b="b"/>
            <a:pathLst>
              <a:path w="7945139" h="4480176">
                <a:moveTo>
                  <a:pt x="0" y="0"/>
                </a:moveTo>
                <a:lnTo>
                  <a:pt x="7945139" y="0"/>
                </a:lnTo>
                <a:lnTo>
                  <a:pt x="7945139" y="4480176"/>
                </a:lnTo>
                <a:lnTo>
                  <a:pt x="0" y="4480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55" r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132780" cy="1305325"/>
          </a:xfrm>
          <a:custGeom>
            <a:avLst/>
            <a:gdLst/>
            <a:ahLst/>
            <a:cxnLst/>
            <a:rect l="l" t="t" r="r" b="b"/>
            <a:pathLst>
              <a:path w="3132780" h="1305325">
                <a:moveTo>
                  <a:pt x="0" y="0"/>
                </a:moveTo>
                <a:lnTo>
                  <a:pt x="3132780" y="0"/>
                </a:lnTo>
                <a:lnTo>
                  <a:pt x="3132780" y="1305325"/>
                </a:lnTo>
                <a:lnTo>
                  <a:pt x="0" y="13053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577248" y="9593578"/>
            <a:ext cx="4511278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12. - 14. 11. 2025. MOSTAR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421603" y="164348"/>
            <a:ext cx="19131206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MEĐUNARODNA KONFERENCIJA O  ODRŽIVOM RAZVOJU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INTERNATIONAL CONFERENCE ON SUSTAINABLE DEVELOPMENT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522" y="828603"/>
            <a:ext cx="18242956" cy="65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77A722"/>
                </a:solidFill>
                <a:latin typeface="ADA Hybrid"/>
                <a:ea typeface="ADA Hybrid"/>
                <a:cs typeface="ADA Hybrid"/>
                <a:sym typeface="ADA Hybrid"/>
              </a:rPr>
              <a:t>IZGRADIMO ODRŽIVU  BIH III</a:t>
            </a:r>
          </a:p>
        </p:txBody>
      </p:sp>
      <p:sp>
        <p:nvSpPr>
          <p:cNvPr id="7" name="Freeform 7"/>
          <p:cNvSpPr/>
          <p:nvPr/>
        </p:nvSpPr>
        <p:spPr>
          <a:xfrm>
            <a:off x="13216346" y="831898"/>
            <a:ext cx="932375" cy="652662"/>
          </a:xfrm>
          <a:custGeom>
            <a:avLst/>
            <a:gdLst/>
            <a:ahLst/>
            <a:cxnLst/>
            <a:rect l="l" t="t" r="r" b="b"/>
            <a:pathLst>
              <a:path w="932375" h="652662">
                <a:moveTo>
                  <a:pt x="0" y="0"/>
                </a:moveTo>
                <a:lnTo>
                  <a:pt x="932375" y="0"/>
                </a:lnTo>
                <a:lnTo>
                  <a:pt x="932375" y="652662"/>
                </a:lnTo>
                <a:lnTo>
                  <a:pt x="0" y="6526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42956" cy="10287000"/>
          </a:xfrm>
          <a:custGeom>
            <a:avLst/>
            <a:gdLst/>
            <a:ahLst/>
            <a:cxnLst/>
            <a:rect l="l" t="t" r="r" b="b"/>
            <a:pathLst>
              <a:path w="18242956" h="10287000">
                <a:moveTo>
                  <a:pt x="0" y="0"/>
                </a:moveTo>
                <a:lnTo>
                  <a:pt x="18242956" y="0"/>
                </a:lnTo>
                <a:lnTo>
                  <a:pt x="182429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555" r="-555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9107939"/>
            <a:ext cx="1340454" cy="1085579"/>
          </a:xfrm>
          <a:custGeom>
            <a:avLst/>
            <a:gdLst/>
            <a:ahLst/>
            <a:cxnLst/>
            <a:rect l="l" t="t" r="r" b="b"/>
            <a:pathLst>
              <a:path w="1340454" h="1085579">
                <a:moveTo>
                  <a:pt x="0" y="0"/>
                </a:moveTo>
                <a:lnTo>
                  <a:pt x="1340454" y="0"/>
                </a:lnTo>
                <a:lnTo>
                  <a:pt x="1340454" y="1085579"/>
                </a:lnTo>
                <a:lnTo>
                  <a:pt x="0" y="10855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0"/>
            <a:ext cx="3132780" cy="1305325"/>
          </a:xfrm>
          <a:custGeom>
            <a:avLst/>
            <a:gdLst/>
            <a:ahLst/>
            <a:cxnLst/>
            <a:rect l="l" t="t" r="r" b="b"/>
            <a:pathLst>
              <a:path w="3132780" h="1305325">
                <a:moveTo>
                  <a:pt x="0" y="0"/>
                </a:moveTo>
                <a:lnTo>
                  <a:pt x="3132780" y="0"/>
                </a:lnTo>
                <a:lnTo>
                  <a:pt x="3132780" y="1305325"/>
                </a:lnTo>
                <a:lnTo>
                  <a:pt x="0" y="13053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655120" y="9574528"/>
            <a:ext cx="6766917" cy="712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12. - 14. 11. 2025. MOSTAR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93892" y="293134"/>
            <a:ext cx="19131206" cy="101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MEĐUNARODNA KONFERENCIJA O  ODRŽIVOM RAZVOJU</a:t>
            </a:r>
          </a:p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INTERNATIONAL CONFERENCE ON SUSTAINABLE DEVELOPMENT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88277" y="3541779"/>
            <a:ext cx="10699723" cy="2503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b="1">
                <a:solidFill>
                  <a:srgbClr val="4C964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HVALA NA POZORNOSTI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1260" y="6035031"/>
            <a:ext cx="7945139" cy="4480176"/>
          </a:xfrm>
          <a:custGeom>
            <a:avLst/>
            <a:gdLst/>
            <a:ahLst/>
            <a:cxnLst/>
            <a:rect l="l" t="t" r="r" b="b"/>
            <a:pathLst>
              <a:path w="7945139" h="4480176">
                <a:moveTo>
                  <a:pt x="0" y="0"/>
                </a:moveTo>
                <a:lnTo>
                  <a:pt x="7945139" y="0"/>
                </a:lnTo>
                <a:lnTo>
                  <a:pt x="7945139" y="4480176"/>
                </a:lnTo>
                <a:lnTo>
                  <a:pt x="0" y="4480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55" r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132780" cy="1305325"/>
          </a:xfrm>
          <a:custGeom>
            <a:avLst/>
            <a:gdLst/>
            <a:ahLst/>
            <a:cxnLst/>
            <a:rect l="l" t="t" r="r" b="b"/>
            <a:pathLst>
              <a:path w="3132780" h="1305325">
                <a:moveTo>
                  <a:pt x="0" y="0"/>
                </a:moveTo>
                <a:lnTo>
                  <a:pt x="3132780" y="0"/>
                </a:lnTo>
                <a:lnTo>
                  <a:pt x="3132780" y="1305325"/>
                </a:lnTo>
                <a:lnTo>
                  <a:pt x="0" y="13053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577248" y="9593578"/>
            <a:ext cx="4511278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12. - 14. 11. 2025. MOSTAR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421603" y="164348"/>
            <a:ext cx="19131206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MEĐUNARODNA KONFERENCIJA O  ODRŽIVOM RAZVOJU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INTERNATIONAL CONFERENCE ON SUSTAINABLE DEVELOPMENT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522" y="828603"/>
            <a:ext cx="18242956" cy="65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77A722"/>
                </a:solidFill>
                <a:latin typeface="ADA Hybrid"/>
                <a:ea typeface="ADA Hybrid"/>
                <a:cs typeface="ADA Hybrid"/>
                <a:sym typeface="ADA Hybrid"/>
              </a:rPr>
              <a:t>IZGRADIMO ODRŽIVU  BIH III</a:t>
            </a:r>
          </a:p>
        </p:txBody>
      </p:sp>
      <p:sp>
        <p:nvSpPr>
          <p:cNvPr id="7" name="Freeform 7"/>
          <p:cNvSpPr/>
          <p:nvPr/>
        </p:nvSpPr>
        <p:spPr>
          <a:xfrm>
            <a:off x="13216346" y="831898"/>
            <a:ext cx="932375" cy="652662"/>
          </a:xfrm>
          <a:custGeom>
            <a:avLst/>
            <a:gdLst/>
            <a:ahLst/>
            <a:cxnLst/>
            <a:rect l="l" t="t" r="r" b="b"/>
            <a:pathLst>
              <a:path w="932375" h="652662">
                <a:moveTo>
                  <a:pt x="0" y="0"/>
                </a:moveTo>
                <a:lnTo>
                  <a:pt x="932375" y="0"/>
                </a:lnTo>
                <a:lnTo>
                  <a:pt x="932375" y="652662"/>
                </a:lnTo>
                <a:lnTo>
                  <a:pt x="0" y="6526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1260" y="6035031"/>
            <a:ext cx="7945139" cy="4480176"/>
          </a:xfrm>
          <a:custGeom>
            <a:avLst/>
            <a:gdLst/>
            <a:ahLst/>
            <a:cxnLst/>
            <a:rect l="l" t="t" r="r" b="b"/>
            <a:pathLst>
              <a:path w="7945139" h="4480176">
                <a:moveTo>
                  <a:pt x="0" y="0"/>
                </a:moveTo>
                <a:lnTo>
                  <a:pt x="7945139" y="0"/>
                </a:lnTo>
                <a:lnTo>
                  <a:pt x="7945139" y="4480176"/>
                </a:lnTo>
                <a:lnTo>
                  <a:pt x="0" y="4480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55" r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132780" cy="1305325"/>
          </a:xfrm>
          <a:custGeom>
            <a:avLst/>
            <a:gdLst/>
            <a:ahLst/>
            <a:cxnLst/>
            <a:rect l="l" t="t" r="r" b="b"/>
            <a:pathLst>
              <a:path w="3132780" h="1305325">
                <a:moveTo>
                  <a:pt x="0" y="0"/>
                </a:moveTo>
                <a:lnTo>
                  <a:pt x="3132780" y="0"/>
                </a:lnTo>
                <a:lnTo>
                  <a:pt x="3132780" y="1305325"/>
                </a:lnTo>
                <a:lnTo>
                  <a:pt x="0" y="13053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577248" y="9593578"/>
            <a:ext cx="4511278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12. - 14. 11. 2025. MOSTAR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421603" y="164348"/>
            <a:ext cx="19131206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MEĐUNARODNA KONFERENCIJA O  ODRŽIVOM RAZVOJU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INTERNATIONAL CONFERENCE ON SUSTAINABLE DEVELOPMENT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522" y="828603"/>
            <a:ext cx="18242956" cy="65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77A722"/>
                </a:solidFill>
                <a:latin typeface="ADA Hybrid"/>
                <a:ea typeface="ADA Hybrid"/>
                <a:cs typeface="ADA Hybrid"/>
                <a:sym typeface="ADA Hybrid"/>
              </a:rPr>
              <a:t>IZGRADIMO ODRŽIVU  BIH III</a:t>
            </a:r>
          </a:p>
        </p:txBody>
      </p:sp>
      <p:sp>
        <p:nvSpPr>
          <p:cNvPr id="7" name="Freeform 7"/>
          <p:cNvSpPr/>
          <p:nvPr/>
        </p:nvSpPr>
        <p:spPr>
          <a:xfrm>
            <a:off x="13216346" y="831898"/>
            <a:ext cx="932375" cy="652662"/>
          </a:xfrm>
          <a:custGeom>
            <a:avLst/>
            <a:gdLst/>
            <a:ahLst/>
            <a:cxnLst/>
            <a:rect l="l" t="t" r="r" b="b"/>
            <a:pathLst>
              <a:path w="932375" h="652662">
                <a:moveTo>
                  <a:pt x="0" y="0"/>
                </a:moveTo>
                <a:lnTo>
                  <a:pt x="932375" y="0"/>
                </a:lnTo>
                <a:lnTo>
                  <a:pt x="932375" y="652662"/>
                </a:lnTo>
                <a:lnTo>
                  <a:pt x="0" y="6526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1260" y="6035031"/>
            <a:ext cx="7945139" cy="4480176"/>
          </a:xfrm>
          <a:custGeom>
            <a:avLst/>
            <a:gdLst/>
            <a:ahLst/>
            <a:cxnLst/>
            <a:rect l="l" t="t" r="r" b="b"/>
            <a:pathLst>
              <a:path w="7945139" h="4480176">
                <a:moveTo>
                  <a:pt x="0" y="0"/>
                </a:moveTo>
                <a:lnTo>
                  <a:pt x="7945139" y="0"/>
                </a:lnTo>
                <a:lnTo>
                  <a:pt x="7945139" y="4480176"/>
                </a:lnTo>
                <a:lnTo>
                  <a:pt x="0" y="4480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55" r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132780" cy="1305325"/>
          </a:xfrm>
          <a:custGeom>
            <a:avLst/>
            <a:gdLst/>
            <a:ahLst/>
            <a:cxnLst/>
            <a:rect l="l" t="t" r="r" b="b"/>
            <a:pathLst>
              <a:path w="3132780" h="1305325">
                <a:moveTo>
                  <a:pt x="0" y="0"/>
                </a:moveTo>
                <a:lnTo>
                  <a:pt x="3132780" y="0"/>
                </a:lnTo>
                <a:lnTo>
                  <a:pt x="3132780" y="1305325"/>
                </a:lnTo>
                <a:lnTo>
                  <a:pt x="0" y="13053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577248" y="9593578"/>
            <a:ext cx="4511278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12. - 14. 11. 2025. MOSTAR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421603" y="164348"/>
            <a:ext cx="19131206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MEĐUNARODNA KONFERENCIJA O  ODRŽIVOM RAZVOJU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INTERNATIONAL CONFERENCE ON SUSTAINABLE DEVELOPMENT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522" y="828603"/>
            <a:ext cx="18242956" cy="65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77A722"/>
                </a:solidFill>
                <a:latin typeface="ADA Hybrid"/>
                <a:ea typeface="ADA Hybrid"/>
                <a:cs typeface="ADA Hybrid"/>
                <a:sym typeface="ADA Hybrid"/>
              </a:rPr>
              <a:t>IZGRADIMO ODRŽIVU  BIH III</a:t>
            </a:r>
          </a:p>
        </p:txBody>
      </p:sp>
      <p:sp>
        <p:nvSpPr>
          <p:cNvPr id="7" name="Freeform 7"/>
          <p:cNvSpPr/>
          <p:nvPr/>
        </p:nvSpPr>
        <p:spPr>
          <a:xfrm>
            <a:off x="13216346" y="831898"/>
            <a:ext cx="932375" cy="652662"/>
          </a:xfrm>
          <a:custGeom>
            <a:avLst/>
            <a:gdLst/>
            <a:ahLst/>
            <a:cxnLst/>
            <a:rect l="l" t="t" r="r" b="b"/>
            <a:pathLst>
              <a:path w="932375" h="652662">
                <a:moveTo>
                  <a:pt x="0" y="0"/>
                </a:moveTo>
                <a:lnTo>
                  <a:pt x="932375" y="0"/>
                </a:lnTo>
                <a:lnTo>
                  <a:pt x="932375" y="652662"/>
                </a:lnTo>
                <a:lnTo>
                  <a:pt x="0" y="6526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1260" y="6035031"/>
            <a:ext cx="7945139" cy="4480176"/>
          </a:xfrm>
          <a:custGeom>
            <a:avLst/>
            <a:gdLst/>
            <a:ahLst/>
            <a:cxnLst/>
            <a:rect l="l" t="t" r="r" b="b"/>
            <a:pathLst>
              <a:path w="7945139" h="4480176">
                <a:moveTo>
                  <a:pt x="0" y="0"/>
                </a:moveTo>
                <a:lnTo>
                  <a:pt x="7945139" y="0"/>
                </a:lnTo>
                <a:lnTo>
                  <a:pt x="7945139" y="4480176"/>
                </a:lnTo>
                <a:lnTo>
                  <a:pt x="0" y="4480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55" r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132780" cy="1305325"/>
          </a:xfrm>
          <a:custGeom>
            <a:avLst/>
            <a:gdLst/>
            <a:ahLst/>
            <a:cxnLst/>
            <a:rect l="l" t="t" r="r" b="b"/>
            <a:pathLst>
              <a:path w="3132780" h="1305325">
                <a:moveTo>
                  <a:pt x="0" y="0"/>
                </a:moveTo>
                <a:lnTo>
                  <a:pt x="3132780" y="0"/>
                </a:lnTo>
                <a:lnTo>
                  <a:pt x="3132780" y="1305325"/>
                </a:lnTo>
                <a:lnTo>
                  <a:pt x="0" y="13053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577248" y="9593578"/>
            <a:ext cx="4511278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12. - 14. 11. 2025. MOSTAR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421603" y="164348"/>
            <a:ext cx="19131206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MEĐUNARODNA KONFERENCIJA O  ODRŽIVOM RAZVOJU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INTERNATIONAL CONFERENCE ON SUSTAINABLE DEVELOPMENT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522" y="828603"/>
            <a:ext cx="18242956" cy="65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77A722"/>
                </a:solidFill>
                <a:latin typeface="ADA Hybrid"/>
                <a:ea typeface="ADA Hybrid"/>
                <a:cs typeface="ADA Hybrid"/>
                <a:sym typeface="ADA Hybrid"/>
              </a:rPr>
              <a:t>IZGRADIMO ODRŽIVU  BIH III</a:t>
            </a:r>
          </a:p>
        </p:txBody>
      </p:sp>
      <p:sp>
        <p:nvSpPr>
          <p:cNvPr id="7" name="Freeform 7"/>
          <p:cNvSpPr/>
          <p:nvPr/>
        </p:nvSpPr>
        <p:spPr>
          <a:xfrm>
            <a:off x="13216346" y="831898"/>
            <a:ext cx="932375" cy="652662"/>
          </a:xfrm>
          <a:custGeom>
            <a:avLst/>
            <a:gdLst/>
            <a:ahLst/>
            <a:cxnLst/>
            <a:rect l="l" t="t" r="r" b="b"/>
            <a:pathLst>
              <a:path w="932375" h="652662">
                <a:moveTo>
                  <a:pt x="0" y="0"/>
                </a:moveTo>
                <a:lnTo>
                  <a:pt x="932375" y="0"/>
                </a:lnTo>
                <a:lnTo>
                  <a:pt x="932375" y="652662"/>
                </a:lnTo>
                <a:lnTo>
                  <a:pt x="0" y="6526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1260" y="6035031"/>
            <a:ext cx="7945139" cy="4480176"/>
          </a:xfrm>
          <a:custGeom>
            <a:avLst/>
            <a:gdLst/>
            <a:ahLst/>
            <a:cxnLst/>
            <a:rect l="l" t="t" r="r" b="b"/>
            <a:pathLst>
              <a:path w="7945139" h="4480176">
                <a:moveTo>
                  <a:pt x="0" y="0"/>
                </a:moveTo>
                <a:lnTo>
                  <a:pt x="7945139" y="0"/>
                </a:lnTo>
                <a:lnTo>
                  <a:pt x="7945139" y="4480176"/>
                </a:lnTo>
                <a:lnTo>
                  <a:pt x="0" y="4480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55" r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132780" cy="1305325"/>
          </a:xfrm>
          <a:custGeom>
            <a:avLst/>
            <a:gdLst/>
            <a:ahLst/>
            <a:cxnLst/>
            <a:rect l="l" t="t" r="r" b="b"/>
            <a:pathLst>
              <a:path w="3132780" h="1305325">
                <a:moveTo>
                  <a:pt x="0" y="0"/>
                </a:moveTo>
                <a:lnTo>
                  <a:pt x="3132780" y="0"/>
                </a:lnTo>
                <a:lnTo>
                  <a:pt x="3132780" y="1305325"/>
                </a:lnTo>
                <a:lnTo>
                  <a:pt x="0" y="13053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577248" y="9593578"/>
            <a:ext cx="4511278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12. - 14. 11. 2025. MOSTAR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421603" y="164348"/>
            <a:ext cx="19131206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MEĐUNARODNA KONFERENCIJA O  ODRŽIVOM RAZVOJU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INTERNATIONAL CONFERENCE ON SUSTAINABLE DEVELOPMENT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522" y="828603"/>
            <a:ext cx="18242956" cy="65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77A722"/>
                </a:solidFill>
                <a:latin typeface="ADA Hybrid"/>
                <a:ea typeface="ADA Hybrid"/>
                <a:cs typeface="ADA Hybrid"/>
                <a:sym typeface="ADA Hybrid"/>
              </a:rPr>
              <a:t>IZGRADIMO ODRŽIVU  BIH III</a:t>
            </a:r>
          </a:p>
        </p:txBody>
      </p:sp>
      <p:sp>
        <p:nvSpPr>
          <p:cNvPr id="7" name="Freeform 7"/>
          <p:cNvSpPr/>
          <p:nvPr/>
        </p:nvSpPr>
        <p:spPr>
          <a:xfrm>
            <a:off x="13216346" y="831898"/>
            <a:ext cx="932375" cy="652662"/>
          </a:xfrm>
          <a:custGeom>
            <a:avLst/>
            <a:gdLst/>
            <a:ahLst/>
            <a:cxnLst/>
            <a:rect l="l" t="t" r="r" b="b"/>
            <a:pathLst>
              <a:path w="932375" h="652662">
                <a:moveTo>
                  <a:pt x="0" y="0"/>
                </a:moveTo>
                <a:lnTo>
                  <a:pt x="932375" y="0"/>
                </a:lnTo>
                <a:lnTo>
                  <a:pt x="932375" y="652662"/>
                </a:lnTo>
                <a:lnTo>
                  <a:pt x="0" y="6526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1260" y="6035031"/>
            <a:ext cx="7945139" cy="4480176"/>
          </a:xfrm>
          <a:custGeom>
            <a:avLst/>
            <a:gdLst/>
            <a:ahLst/>
            <a:cxnLst/>
            <a:rect l="l" t="t" r="r" b="b"/>
            <a:pathLst>
              <a:path w="7945139" h="4480176">
                <a:moveTo>
                  <a:pt x="0" y="0"/>
                </a:moveTo>
                <a:lnTo>
                  <a:pt x="7945139" y="0"/>
                </a:lnTo>
                <a:lnTo>
                  <a:pt x="7945139" y="4480176"/>
                </a:lnTo>
                <a:lnTo>
                  <a:pt x="0" y="4480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55" r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132780" cy="1305325"/>
          </a:xfrm>
          <a:custGeom>
            <a:avLst/>
            <a:gdLst/>
            <a:ahLst/>
            <a:cxnLst/>
            <a:rect l="l" t="t" r="r" b="b"/>
            <a:pathLst>
              <a:path w="3132780" h="1305325">
                <a:moveTo>
                  <a:pt x="0" y="0"/>
                </a:moveTo>
                <a:lnTo>
                  <a:pt x="3132780" y="0"/>
                </a:lnTo>
                <a:lnTo>
                  <a:pt x="3132780" y="1305325"/>
                </a:lnTo>
                <a:lnTo>
                  <a:pt x="0" y="13053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577248" y="9593578"/>
            <a:ext cx="4511278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12. - 14. 11. 2025. MOSTAR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421603" y="164348"/>
            <a:ext cx="19131206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MEĐUNARODNA KONFERENCIJA O  ODRŽIVOM RAZVOJU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INTERNATIONAL CONFERENCE ON SUSTAINABLE DEVELOPMENT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522" y="828603"/>
            <a:ext cx="18242956" cy="65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77A722"/>
                </a:solidFill>
                <a:latin typeface="ADA Hybrid"/>
                <a:ea typeface="ADA Hybrid"/>
                <a:cs typeface="ADA Hybrid"/>
                <a:sym typeface="ADA Hybrid"/>
              </a:rPr>
              <a:t>IZGRADIMO ODRŽIVU  BIH III</a:t>
            </a:r>
          </a:p>
        </p:txBody>
      </p:sp>
      <p:sp>
        <p:nvSpPr>
          <p:cNvPr id="7" name="Freeform 7"/>
          <p:cNvSpPr/>
          <p:nvPr/>
        </p:nvSpPr>
        <p:spPr>
          <a:xfrm>
            <a:off x="13216346" y="831898"/>
            <a:ext cx="932375" cy="652662"/>
          </a:xfrm>
          <a:custGeom>
            <a:avLst/>
            <a:gdLst/>
            <a:ahLst/>
            <a:cxnLst/>
            <a:rect l="l" t="t" r="r" b="b"/>
            <a:pathLst>
              <a:path w="932375" h="652662">
                <a:moveTo>
                  <a:pt x="0" y="0"/>
                </a:moveTo>
                <a:lnTo>
                  <a:pt x="932375" y="0"/>
                </a:lnTo>
                <a:lnTo>
                  <a:pt x="932375" y="652662"/>
                </a:lnTo>
                <a:lnTo>
                  <a:pt x="0" y="6526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1260" y="6035031"/>
            <a:ext cx="7945139" cy="4480176"/>
          </a:xfrm>
          <a:custGeom>
            <a:avLst/>
            <a:gdLst/>
            <a:ahLst/>
            <a:cxnLst/>
            <a:rect l="l" t="t" r="r" b="b"/>
            <a:pathLst>
              <a:path w="7945139" h="4480176">
                <a:moveTo>
                  <a:pt x="0" y="0"/>
                </a:moveTo>
                <a:lnTo>
                  <a:pt x="7945139" y="0"/>
                </a:lnTo>
                <a:lnTo>
                  <a:pt x="7945139" y="4480176"/>
                </a:lnTo>
                <a:lnTo>
                  <a:pt x="0" y="4480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55" r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132780" cy="1305325"/>
          </a:xfrm>
          <a:custGeom>
            <a:avLst/>
            <a:gdLst/>
            <a:ahLst/>
            <a:cxnLst/>
            <a:rect l="l" t="t" r="r" b="b"/>
            <a:pathLst>
              <a:path w="3132780" h="1305325">
                <a:moveTo>
                  <a:pt x="0" y="0"/>
                </a:moveTo>
                <a:lnTo>
                  <a:pt x="3132780" y="0"/>
                </a:lnTo>
                <a:lnTo>
                  <a:pt x="3132780" y="1305325"/>
                </a:lnTo>
                <a:lnTo>
                  <a:pt x="0" y="13053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577248" y="9593578"/>
            <a:ext cx="4511278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12. - 14. 11. 2025. MOSTAR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421603" y="164348"/>
            <a:ext cx="19131206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MEĐUNARODNA KONFERENCIJA O  ODRŽIVOM RAZVOJU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INTERNATIONAL CONFERENCE ON SUSTAINABLE DEVELOPMENT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522" y="828603"/>
            <a:ext cx="18242956" cy="65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77A722"/>
                </a:solidFill>
                <a:latin typeface="ADA Hybrid"/>
                <a:ea typeface="ADA Hybrid"/>
                <a:cs typeface="ADA Hybrid"/>
                <a:sym typeface="ADA Hybrid"/>
              </a:rPr>
              <a:t>IZGRADIMO ODRŽIVU  BIH III</a:t>
            </a:r>
          </a:p>
        </p:txBody>
      </p:sp>
      <p:sp>
        <p:nvSpPr>
          <p:cNvPr id="7" name="Freeform 7"/>
          <p:cNvSpPr/>
          <p:nvPr/>
        </p:nvSpPr>
        <p:spPr>
          <a:xfrm>
            <a:off x="13216346" y="831898"/>
            <a:ext cx="932375" cy="652662"/>
          </a:xfrm>
          <a:custGeom>
            <a:avLst/>
            <a:gdLst/>
            <a:ahLst/>
            <a:cxnLst/>
            <a:rect l="l" t="t" r="r" b="b"/>
            <a:pathLst>
              <a:path w="932375" h="652662">
                <a:moveTo>
                  <a:pt x="0" y="0"/>
                </a:moveTo>
                <a:lnTo>
                  <a:pt x="932375" y="0"/>
                </a:lnTo>
                <a:lnTo>
                  <a:pt x="932375" y="652662"/>
                </a:lnTo>
                <a:lnTo>
                  <a:pt x="0" y="6526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1260" y="6035031"/>
            <a:ext cx="7945139" cy="4480176"/>
          </a:xfrm>
          <a:custGeom>
            <a:avLst/>
            <a:gdLst/>
            <a:ahLst/>
            <a:cxnLst/>
            <a:rect l="l" t="t" r="r" b="b"/>
            <a:pathLst>
              <a:path w="7945139" h="4480176">
                <a:moveTo>
                  <a:pt x="0" y="0"/>
                </a:moveTo>
                <a:lnTo>
                  <a:pt x="7945139" y="0"/>
                </a:lnTo>
                <a:lnTo>
                  <a:pt x="7945139" y="4480176"/>
                </a:lnTo>
                <a:lnTo>
                  <a:pt x="0" y="4480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55" r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132780" cy="1305325"/>
          </a:xfrm>
          <a:custGeom>
            <a:avLst/>
            <a:gdLst/>
            <a:ahLst/>
            <a:cxnLst/>
            <a:rect l="l" t="t" r="r" b="b"/>
            <a:pathLst>
              <a:path w="3132780" h="1305325">
                <a:moveTo>
                  <a:pt x="0" y="0"/>
                </a:moveTo>
                <a:lnTo>
                  <a:pt x="3132780" y="0"/>
                </a:lnTo>
                <a:lnTo>
                  <a:pt x="3132780" y="1305325"/>
                </a:lnTo>
                <a:lnTo>
                  <a:pt x="0" y="13053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577248" y="9593578"/>
            <a:ext cx="4511278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12. - 14. 11. 2025. MOSTAR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421603" y="164348"/>
            <a:ext cx="19131206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MEĐUNARODNA KONFERENCIJA O  ODRŽIVOM RAZVOJU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77A7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INTERNATIONAL CONFERENCE ON SUSTAINABLE DEVELOPMENT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522" y="828603"/>
            <a:ext cx="18242956" cy="65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77A722"/>
                </a:solidFill>
                <a:latin typeface="ADA Hybrid"/>
                <a:ea typeface="ADA Hybrid"/>
                <a:cs typeface="ADA Hybrid"/>
                <a:sym typeface="ADA Hybrid"/>
              </a:rPr>
              <a:t>IZGRADIMO ODRŽIVU  BIH III</a:t>
            </a:r>
          </a:p>
        </p:txBody>
      </p:sp>
      <p:sp>
        <p:nvSpPr>
          <p:cNvPr id="7" name="Freeform 7"/>
          <p:cNvSpPr/>
          <p:nvPr/>
        </p:nvSpPr>
        <p:spPr>
          <a:xfrm>
            <a:off x="13216346" y="831898"/>
            <a:ext cx="932375" cy="652662"/>
          </a:xfrm>
          <a:custGeom>
            <a:avLst/>
            <a:gdLst/>
            <a:ahLst/>
            <a:cxnLst/>
            <a:rect l="l" t="t" r="r" b="b"/>
            <a:pathLst>
              <a:path w="932375" h="652662">
                <a:moveTo>
                  <a:pt x="0" y="0"/>
                </a:moveTo>
                <a:lnTo>
                  <a:pt x="932375" y="0"/>
                </a:lnTo>
                <a:lnTo>
                  <a:pt x="932375" y="652662"/>
                </a:lnTo>
                <a:lnTo>
                  <a:pt x="0" y="6526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266</Words>
  <Application>Microsoft Office PowerPoint</Application>
  <PresentationFormat>Prilagođeno</PresentationFormat>
  <Paragraphs>46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Open Sans Bold</vt:lpstr>
      <vt:lpstr>ADA Hybrid</vt:lpstr>
      <vt:lpstr>Calibri</vt:lpstr>
      <vt:lpstr>Arial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sponzorski paketi IOBH</dc:title>
  <dc:creator>Tomislav Lukic</dc:creator>
  <cp:lastModifiedBy>Tomislav Lukić</cp:lastModifiedBy>
  <cp:revision>1</cp:revision>
  <dcterms:created xsi:type="dcterms:W3CDTF">2006-08-16T00:00:00Z</dcterms:created>
  <dcterms:modified xsi:type="dcterms:W3CDTF">2025-10-05T19:14:09Z</dcterms:modified>
  <dc:identifier>DAGot8D9T8o</dc:identifier>
</cp:coreProperties>
</file>